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2484000" cy="338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484000" cy="3384000"/>
          </a:xfrm>
          <a:prstGeom prst="rect">
            <a:avLst/>
          </a:prstGeom>
          <a:solidFill>
            <a:srgbClr val="F5F5F5"/>
          </a:solidFill>
          <a:ln w="63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8000" y="108000"/>
            <a:ext cx="2268000" cy="316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88000" y="288000"/>
            <a:ext cx="1908000" cy="2808000"/>
          </a:xfrm>
          <a:prstGeom prst="rect">
            <a:avLst/>
          </a:prstGeom>
          <a:noFill/>
          <a:ln w="9525">
            <a:solidFill>
              <a:srgbClr val="008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80000"/>
            <a:ext cx="212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2D6A4F"/>
                </a:solidFill>
              </a:rPr>
              <a:t>קלף משחק סטנדרטי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" y="2772000"/>
            <a:ext cx="2196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>
                <a:solidFill>
                  <a:srgbClr val="555555"/>
                </a:solidFill>
              </a:rPr>
              <a:t>גודל קלף: 63×88 מ"מ | Bleed: 3 מ"מ | Safe Zone: 5 מ"מ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קו אדום = גבול הקלף | קו ירוק = אזור בטוח לטקסט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300 DPI | CMYK | digitall.co.il | 04-688-4061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404000"/>
            <a:ext cx="1764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i="1">
                <a:solidFill>
                  <a:srgbClr val="AAAAAA"/>
                </a:solidFill>
              </a:rPr>
              <a:t>הכניסו כאן את עיצוב הקלף שלכם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