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2376000" cy="2376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2376000" cy="2376000"/>
          </a:xfrm>
          <a:prstGeom prst="rect">
            <a:avLst/>
          </a:prstGeom>
          <a:solidFill>
            <a:srgbClr val="F5F5F5"/>
          </a:solidFill>
          <a:ln w="6350">
            <a:solidFill>
              <a:srgbClr val="CCCC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8000" y="108000"/>
            <a:ext cx="2160000" cy="2160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88000" y="288000"/>
            <a:ext cx="1800000" cy="1800000"/>
          </a:xfrm>
          <a:prstGeom prst="rect">
            <a:avLst/>
          </a:prstGeom>
          <a:noFill/>
          <a:ln w="9525">
            <a:solidFill>
              <a:srgbClr val="008000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80000"/>
            <a:ext cx="2016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>
                <a:solidFill>
                  <a:srgbClr val="7A4A1D"/>
                </a:solidFill>
              </a:rPr>
              <a:t>קלף ריבועי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44000" y="1764000"/>
            <a:ext cx="2088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50">
                <a:solidFill>
                  <a:srgbClr val="555555"/>
                </a:solidFill>
              </a:rPr>
              <a:t>גודל קלף: 60×60 מ"מ | Bleed: 3 מ"מ | Safe Zone: 5 מ"מ</a:t>
            </a:r>
          </a:p>
          <a:p>
            <a:pPr algn="ctr"/>
            <a:r>
              <a:rPr sz="550">
                <a:solidFill>
                  <a:srgbClr val="555555"/>
                </a:solidFill>
              </a:rPr>
              <a:t>קו אדום = גבול הקלף | קו ירוק = אזור בטוח לטקסט</a:t>
            </a:r>
          </a:p>
          <a:p>
            <a:pPr algn="ctr"/>
            <a:r>
              <a:rPr sz="550">
                <a:solidFill>
                  <a:srgbClr val="555555"/>
                </a:solidFill>
              </a:rPr>
              <a:t>300 DPI | CMYK | digitall.co.il | 04-688-4061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0000" y="900000"/>
            <a:ext cx="1656000" cy="57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i="1">
                <a:solidFill>
                  <a:srgbClr val="AAAAAA"/>
                </a:solidFill>
              </a:rPr>
              <a:t>הכניסו כאן את עיצוב הקלף שלכם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