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536000" cy="2736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536000" cy="2736000"/>
          </a:xfrm>
          <a:prstGeom prst="rect">
            <a:avLst/>
          </a:prstGeom>
          <a:solidFill>
            <a:srgbClr val="F5F5F5"/>
          </a:solidFill>
          <a:ln w="63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8000" y="108000"/>
            <a:ext cx="4320000" cy="252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88000" y="288000"/>
            <a:ext cx="3960000" cy="2160000"/>
          </a:xfrm>
          <a:prstGeom prst="rect">
            <a:avLst/>
          </a:prstGeom>
          <a:noFill/>
          <a:ln w="9525">
            <a:solidFill>
              <a:srgbClr val="008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80000"/>
            <a:ext cx="417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6A1D7A"/>
                </a:solidFill>
              </a:rPr>
              <a:t>קלף גדול / טארוט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00" y="2124000"/>
            <a:ext cx="4248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>
                <a:solidFill>
                  <a:srgbClr val="555555"/>
                </a:solidFill>
              </a:rPr>
              <a:t>גודל קלף: 120×70 מ"מ | Bleed: 3 מ"מ | Safe Zone: 5 מ"מ</a:t>
            </a:r>
          </a:p>
          <a:p>
            <a:pPr algn="ctr"/>
            <a:r>
              <a:rPr sz="550">
                <a:solidFill>
                  <a:srgbClr val="555555"/>
                </a:solidFill>
              </a:rPr>
              <a:t>קו אדום = גבול הקלף | קו ירוק = אזור בטוח לטקסט</a:t>
            </a:r>
          </a:p>
          <a:p>
            <a:pPr algn="ctr"/>
            <a:r>
              <a:rPr sz="550">
                <a:solidFill>
                  <a:srgbClr val="555555"/>
                </a:solidFill>
              </a:rPr>
              <a:t>300 DPI | CMYK | digitall.co.il | 04-688-4061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3816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i="1">
                <a:solidFill>
                  <a:srgbClr val="AAAAAA"/>
                </a:solidFill>
              </a:rPr>
              <a:t>הכניסו כאן את עיצוב הקלף שלכם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